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79028"/>
              </p:ext>
            </p:extLst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hands touching marks. PCC muzzle touching right hand mark.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632869-6DB1-4A0E-A5D2-5580B5A9E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6489"/>
            <a:ext cx="7019425" cy="34115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71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2019-07-31T20:05:34Z</dcterms:modified>
  <cp:category>Shooting</cp:category>
</cp:coreProperties>
</file>